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>
      <p:cViewPr>
        <p:scale>
          <a:sx n="93" d="100"/>
          <a:sy n="93" d="100"/>
        </p:scale>
        <p:origin x="2130" y="4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1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7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9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5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7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3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6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77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3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70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1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48000">
              <a:schemeClr val="tx2">
                <a:lumMod val="35000"/>
                <a:lumOff val="65000"/>
                <a:alpha val="67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8C34D-B211-492C-A3AF-CC294DA05B71}" type="datetimeFigureOut">
              <a:rPr lang="en-US" smtClean="0"/>
              <a:t>3/2/2014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1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teachersguide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2308225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2</a:t>
            </a:r>
            <a:r>
              <a:rPr lang="en-US" baseline="30000" dirty="0" smtClean="0">
                <a:latin typeface="Comic Sans MS" panose="030F0702030302020204" pitchFamily="66" charset="0"/>
              </a:rPr>
              <a:t>nd</a:t>
            </a:r>
            <a:r>
              <a:rPr lang="en-US" dirty="0" smtClean="0">
                <a:latin typeface="Comic Sans MS" panose="030F0702030302020204" pitchFamily="66" charset="0"/>
              </a:rPr>
              <a:t> Grade Wonders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sz="3600" dirty="0" smtClean="0">
                <a:latin typeface="Comic Sans MS" panose="030F0702030302020204" pitchFamily="66" charset="0"/>
              </a:rPr>
              <a:t>Unit </a:t>
            </a:r>
            <a:r>
              <a:rPr lang="en-US" sz="3600" dirty="0" smtClean="0">
                <a:latin typeface="Comic Sans MS" panose="030F0702030302020204" pitchFamily="66" charset="0"/>
              </a:rPr>
              <a:t>Six </a:t>
            </a:r>
            <a:r>
              <a:rPr lang="en-US" sz="3600" dirty="0" smtClean="0">
                <a:latin typeface="Comic Sans MS" panose="030F0702030302020204" pitchFamily="66" charset="0"/>
              </a:rPr>
              <a:t>Week One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895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Phonics and High Frequency Words Practice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2527" y="6328064"/>
            <a:ext cx="3886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www.theteachersguide.com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94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sunny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frozen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trumpet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pilot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cotton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attic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lady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photo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pony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follow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napkin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00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oven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chimney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door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front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order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probably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remember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39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someone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54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tomorrow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02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what’s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92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lesson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3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worry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40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smtClean="0">
                <a:latin typeface="Comic Sans MS" panose="030F0702030302020204" pitchFamily="66" charset="0"/>
              </a:rPr>
              <a:t>yesterday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27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basket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06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puppet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44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open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98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human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47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even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baby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40</Words>
  <Application>Microsoft Office PowerPoint</Application>
  <PresentationFormat>On-screen Show (4:3)</PresentationFormat>
  <Paragraphs>33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2nd Grade Wonders Unit Six Week One</vt:lpstr>
      <vt:lpstr>napkin</vt:lpstr>
      <vt:lpstr>lesson</vt:lpstr>
      <vt:lpstr>basket</vt:lpstr>
      <vt:lpstr>puppet</vt:lpstr>
      <vt:lpstr>open</vt:lpstr>
      <vt:lpstr>human</vt:lpstr>
      <vt:lpstr>even</vt:lpstr>
      <vt:lpstr>baby</vt:lpstr>
      <vt:lpstr>sunny</vt:lpstr>
      <vt:lpstr>frozen</vt:lpstr>
      <vt:lpstr>trumpet</vt:lpstr>
      <vt:lpstr>pilot</vt:lpstr>
      <vt:lpstr>cotton</vt:lpstr>
      <vt:lpstr>attic</vt:lpstr>
      <vt:lpstr>lady</vt:lpstr>
      <vt:lpstr>photo</vt:lpstr>
      <vt:lpstr>pony</vt:lpstr>
      <vt:lpstr>follow</vt:lpstr>
      <vt:lpstr>oven</vt:lpstr>
      <vt:lpstr>chimney</vt:lpstr>
      <vt:lpstr>door</vt:lpstr>
      <vt:lpstr>front</vt:lpstr>
      <vt:lpstr>order</vt:lpstr>
      <vt:lpstr>probably</vt:lpstr>
      <vt:lpstr>remember</vt:lpstr>
      <vt:lpstr>someone</vt:lpstr>
      <vt:lpstr>tomorrow</vt:lpstr>
      <vt:lpstr>what’s</vt:lpstr>
      <vt:lpstr>worry</vt:lpstr>
      <vt:lpstr>yesterday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Grade Wonders Unit 3 Week One</dc:title>
  <dc:creator>Brian Kelley</dc:creator>
  <cp:lastModifiedBy>Brian Kelley</cp:lastModifiedBy>
  <cp:revision>10</cp:revision>
  <dcterms:created xsi:type="dcterms:W3CDTF">2013-12-06T01:41:16Z</dcterms:created>
  <dcterms:modified xsi:type="dcterms:W3CDTF">2014-03-03T05:05:19Z</dcterms:modified>
</cp:coreProperties>
</file>